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72" r:id="rId4"/>
    <p:sldId id="262" r:id="rId5"/>
    <p:sldId id="263" r:id="rId6"/>
    <p:sldId id="264" r:id="rId7"/>
    <p:sldId id="267" r:id="rId8"/>
    <p:sldId id="268" r:id="rId9"/>
    <p:sldId id="269" r:id="rId10"/>
    <p:sldId id="270" r:id="rId11"/>
    <p:sldId id="271" r:id="rId12"/>
    <p:sldId id="259" r:id="rId13"/>
    <p:sldId id="260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0C47C-E306-58AA-F21D-2B72FA37F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F53ED6-8906-F5CA-2912-170324009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F6FE1-9E3B-EC54-CD0A-0E747841E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4E82F-4D47-4F2C-8DA0-82DDC2A15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04577-B319-0B38-90F8-648747949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8892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09881-0678-F4CE-9835-3BE049076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E8E29B-D373-339A-7CD1-13B408881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8390C-685A-10E0-DA94-D18B2581E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DEF85-4921-3ABF-7158-0E14445B5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65FF9-784E-1F94-9385-C05D065E3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7895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E375C8-0EC4-62EF-240B-8DDFFD0A4D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70DE03-446A-7BE0-8EF4-9F8E44AC4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FC4BD-6627-2FBA-A607-3C302414C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0ADEC-083A-D06B-96CE-0D42886A3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10FE5-8C54-F8E2-B42F-504AD0A94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5144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D6A65-9297-B697-14EE-BB66F7620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3EFBB-5D1A-C025-48BD-DC80B8E9C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398F0-1227-BD10-5302-BB90DFA60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908B9-DD3F-B719-B3CE-7760F4779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80727-1898-EB0F-F44C-EBE538EED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3951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19A91-6A8B-0337-1EA0-A390E8300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DA190-13E0-9182-A226-D96387979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467C7-CF1D-67AB-D770-5F62F01EE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11BD9-B18A-5C71-0A15-2F88BF70A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CA957-02F0-BECE-68F3-3B1F28293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834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835E7-1125-3AAD-EF55-34526D91F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C0506-A8A3-0630-E4D0-95D71FBC20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7D1B07-55A6-6ECF-2880-4A1D45596B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01A8C8-F5B1-6DAE-EA45-C8E0D6EC4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B4BCA5-3EA3-2860-59CA-445ED3359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FA07B8-1649-14C7-D64E-7989D9EF6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1130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96B7C-FE00-2017-169C-7552515BF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EC2FA-C62F-9A19-04BF-5CBD0CB880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9E00D-BA88-C0DA-B937-FD7CA2E1B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54BB8-51BE-991D-DFD4-9DBD79E705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A9B5EE-48B4-8B40-5923-4943F9DC1A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A643D1-A0A6-DE09-A7E8-92D989D8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73E00C-71E0-CA39-F2D8-8ADE08132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67C1E0-FCF0-133E-D141-C9BA95ED5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7430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B1FFD-EBAB-7273-CF78-9AEB79DF8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F55F32-1354-6E15-2EEB-DB2E05909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97588E-6DF4-4A7F-5C96-3184CD450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FE5FD0-60BC-6A29-DB82-3E2489ABB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3347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F2F49D-E87B-E90E-8062-3A479B462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845B98-7C73-992D-8F7E-D0F7DBCFD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6CF1A-1628-2604-2AF1-9BF1CEF83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2596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FAB03-1D4F-2C00-FDCB-9844DFD0A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E59A2-E3E8-CF73-D743-665C81F930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2B501-4266-0FB2-831B-B04060986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EFE86E-8703-0D19-A51B-325C769E5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F9F91B-2A65-4791-E408-5ECBBA0D1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837A97-760A-5BE8-417E-D69B96762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2519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B8AC9-0BA0-665F-3A3A-5108FA3A7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6081D7-392E-A4CD-CC74-6DF4702819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6057E-3269-9C2D-0ACE-0BA5F5256C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713C02-B93C-2C63-508B-E1BE957E4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F737CD-681A-39AF-3295-5E3D139D5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99C513-16E9-026C-1C97-36932E24A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083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A7228D-3285-07A6-92E1-EF1F0BB9A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A204B-FFCA-12C2-DCC0-E5607FB86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F5D97-1260-4538-21CA-9979A5B016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A75A7-99FD-4085-A625-90FE386CF35F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4DE0B-CD12-8CD6-F042-7F7232C001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97BF5-05DD-C50D-F77B-3D1FF9BE16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1929F-7F17-4E7A-8459-1C70298391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341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3AA04-D19F-D1D1-287E-DFA6014DD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411480"/>
          </a:xfrm>
        </p:spPr>
        <p:txBody>
          <a:bodyPr>
            <a:noAutofit/>
          </a:bodyPr>
          <a:lstStyle/>
          <a:p>
            <a:pPr algn="ctr"/>
            <a:r>
              <a:rPr lang="en-IN" sz="2800" dirty="0">
                <a:latin typeface="Bell MT" panose="02020503060305020303" pitchFamily="18" charset="0"/>
              </a:rPr>
              <a:t>Form Creation Screenshot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A0AEA0-D5D7-CFC3-A8ED-258E21A04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3132" y="411480"/>
            <a:ext cx="4745736" cy="6418770"/>
          </a:xfrm>
        </p:spPr>
      </p:pic>
    </p:spTree>
    <p:extLst>
      <p:ext uri="{BB962C8B-B14F-4D97-AF65-F5344CB8AC3E}">
        <p14:creationId xmlns:p14="http://schemas.microsoft.com/office/powerpoint/2010/main" val="406534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28A018B-DCB7-75E7-D41D-ECCFCAEC54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7789" t="2902" r="7937" b="2638"/>
          <a:stretch/>
        </p:blipFill>
        <p:spPr>
          <a:xfrm>
            <a:off x="0" y="0"/>
            <a:ext cx="4224528" cy="6858000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9006A01-F315-C43C-341E-2D1F1AA077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42" t="2934" r="7561" b="3333"/>
          <a:stretch/>
        </p:blipFill>
        <p:spPr>
          <a:xfrm>
            <a:off x="4224528" y="0"/>
            <a:ext cx="4096512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D3594F0-CFDC-90D6-5279-5DBE177A9E0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819" t="2934" r="8321" b="3333"/>
          <a:stretch/>
        </p:blipFill>
        <p:spPr>
          <a:xfrm>
            <a:off x="8321040" y="0"/>
            <a:ext cx="3870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560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DB0CD75-5E29-D341-EA0D-ECB4DF132F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05" t="4135" r="6849" b="3256"/>
          <a:stretch/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B40E46-7093-F4E5-F13F-AB0A253478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357" t="4800" r="13218" b="4603"/>
          <a:stretch/>
        </p:blipFill>
        <p:spPr>
          <a:xfrm>
            <a:off x="4572000" y="1"/>
            <a:ext cx="2688336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9E20EC-C9A5-4FFF-1960-CDBC850CB0D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700" t="7334" r="6809" b="7200"/>
          <a:stretch/>
        </p:blipFill>
        <p:spPr>
          <a:xfrm>
            <a:off x="7260336" y="0"/>
            <a:ext cx="49316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7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6CA7E-C053-C949-81E0-19A598D3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448691"/>
          </a:xfrm>
        </p:spPr>
        <p:txBody>
          <a:bodyPr>
            <a:noAutofit/>
          </a:bodyPr>
          <a:lstStyle/>
          <a:p>
            <a:pPr algn="ctr"/>
            <a:r>
              <a:rPr lang="en-IN" sz="2800" dirty="0">
                <a:latin typeface="Bell MT" panose="02020503060305020303" pitchFamily="18" charset="0"/>
              </a:rPr>
              <a:t>Mock answers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0D8427-B766-1A4F-BE63-047A4E0B2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8691"/>
            <a:ext cx="12191999" cy="640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634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554533-82B1-CECD-87A5-6733D94CD2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68" t="3059" r="5227" b="3069"/>
          <a:stretch/>
        </p:blipFill>
        <p:spPr>
          <a:xfrm>
            <a:off x="0" y="-1"/>
            <a:ext cx="4718304" cy="68605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1BFA8D-56B8-8DD4-6349-9422F406BE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93" t="5780" r="2282" b="5654"/>
          <a:stretch/>
        </p:blipFill>
        <p:spPr>
          <a:xfrm>
            <a:off x="4718304" y="0"/>
            <a:ext cx="74736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876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DA40723-605B-FD08-AA77-8E58A3BEC6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13" t="5913" r="3040" b="5980"/>
          <a:stretch/>
        </p:blipFill>
        <p:spPr>
          <a:xfrm>
            <a:off x="0" y="2615184"/>
            <a:ext cx="12192000" cy="42428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6D8C1E-4F16-C3C8-E47A-DA9C658D50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00" t="10550" r="4900" b="9650"/>
          <a:stretch/>
        </p:blipFill>
        <p:spPr>
          <a:xfrm>
            <a:off x="0" y="0"/>
            <a:ext cx="12192000" cy="26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840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0F36005-28D5-4497-48DB-8179D42C31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2" t="2089" r="3858" b="2495"/>
          <a:stretch/>
        </p:blipFill>
        <p:spPr>
          <a:xfrm>
            <a:off x="3132248" y="1"/>
            <a:ext cx="5927504" cy="6857999"/>
          </a:xfrm>
        </p:spPr>
      </p:pic>
    </p:spTree>
    <p:extLst>
      <p:ext uri="{BB962C8B-B14F-4D97-AF65-F5344CB8AC3E}">
        <p14:creationId xmlns:p14="http://schemas.microsoft.com/office/powerpoint/2010/main" val="4104427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hotogalleryfinal">
            <a:hlinkClick r:id="" action="ppaction://media"/>
            <a:extLst>
              <a:ext uri="{FF2B5EF4-FFF2-40B4-BE49-F238E27FC236}">
                <a16:creationId xmlns:a16="http://schemas.microsoft.com/office/drawing/2014/main" id="{CDCB1874-1AF8-E758-F0EF-A29563DDC5A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94837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5EBEB-0503-4443-0DF0-C4011915E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484632"/>
          </a:xfrm>
        </p:spPr>
        <p:txBody>
          <a:bodyPr>
            <a:normAutofit/>
          </a:bodyPr>
          <a:lstStyle/>
          <a:p>
            <a:pPr algn="ctr"/>
            <a:r>
              <a:rPr lang="en-IN" sz="2800" dirty="0">
                <a:latin typeface="Bell MT" panose="02020503060305020303" pitchFamily="18" charset="0"/>
              </a:rPr>
              <a:t>Static Page screenshot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A478948-8835-C0EC-2FBB-132853D9A1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4633"/>
            <a:ext cx="12192000" cy="6373368"/>
          </a:xfrm>
        </p:spPr>
      </p:pic>
    </p:spTree>
    <p:extLst>
      <p:ext uri="{BB962C8B-B14F-4D97-AF65-F5344CB8AC3E}">
        <p14:creationId xmlns:p14="http://schemas.microsoft.com/office/powerpoint/2010/main" val="381735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01BF75-D5F2-9A24-3EBB-38A93B9607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24551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859BA-DEFE-744F-6C3D-2AD715975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9F6FBF-E6DA-1089-E934-795D229834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40388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C2C47F-A122-1D15-A898-BC4E46631F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25" t="4297" r="2201" b="413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247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91F902-746A-BED2-FE18-1A19BA940E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75" t="4523" r="2575" b="43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444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0F17DB8-1958-661A-140F-01D65FDA4C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3864" t="3646" r="4305" b="3681"/>
          <a:stretch/>
        </p:blipFill>
        <p:spPr>
          <a:xfrm>
            <a:off x="0" y="0"/>
            <a:ext cx="4151376" cy="6858000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AE37371-6E24-B1D7-521F-D539C380DF9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5919" t="4486" r="6108" b="4102"/>
          <a:stretch/>
        </p:blipFill>
        <p:spPr>
          <a:xfrm>
            <a:off x="4151376" y="1"/>
            <a:ext cx="4572000" cy="6857999"/>
          </a:xfrm>
        </p:spPr>
      </p:pic>
      <p:pic>
        <p:nvPicPr>
          <p:cNvPr id="11" name="Content Placeholder 5">
            <a:extLst>
              <a:ext uri="{FF2B5EF4-FFF2-40B4-BE49-F238E27FC236}">
                <a16:creationId xmlns:a16="http://schemas.microsoft.com/office/drawing/2014/main" id="{B33B4480-608B-EFB9-0962-4647C18AE41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314" t="4907" r="7314" b="4102"/>
          <a:stretch/>
        </p:blipFill>
        <p:spPr>
          <a:xfrm>
            <a:off x="8723376" y="0"/>
            <a:ext cx="346862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878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8</Words>
  <Application>Microsoft Office PowerPoint</Application>
  <PresentationFormat>Widescreen</PresentationFormat>
  <Paragraphs>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Bell MT</vt:lpstr>
      <vt:lpstr>Calibri</vt:lpstr>
      <vt:lpstr>Calibri Light</vt:lpstr>
      <vt:lpstr>Office Theme</vt:lpstr>
      <vt:lpstr>Form Creation Screenshot</vt:lpstr>
      <vt:lpstr>PowerPoint Presentation</vt:lpstr>
      <vt:lpstr>PowerPoint Presentation</vt:lpstr>
      <vt:lpstr>Static Page screenshot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Mock answers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Shramana Sarkar</dc:creator>
  <cp:lastModifiedBy>Shramana Sarkar</cp:lastModifiedBy>
  <cp:revision>3</cp:revision>
  <dcterms:created xsi:type="dcterms:W3CDTF">2024-09-13T15:27:51Z</dcterms:created>
  <dcterms:modified xsi:type="dcterms:W3CDTF">2024-09-13T16:35:58Z</dcterms:modified>
</cp:coreProperties>
</file>

<file path=docProps/thumbnail.jpeg>
</file>